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12192000" cy="16256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299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chel Larder" userId="6b7093e3a61eb52e" providerId="LiveId" clId="{8C1AC9A4-5FF1-4727-A898-1FCDD5FB31B7}"/>
    <pc:docChg chg="undo custSel addSld modSld">
      <pc:chgData name="Rachel Larder" userId="6b7093e3a61eb52e" providerId="LiveId" clId="{8C1AC9A4-5FF1-4727-A898-1FCDD5FB31B7}" dt="2025-06-17T13:57:03.720" v="689" actId="1076"/>
      <pc:docMkLst>
        <pc:docMk/>
      </pc:docMkLst>
      <pc:sldChg chg="modSp mod">
        <pc:chgData name="Rachel Larder" userId="6b7093e3a61eb52e" providerId="LiveId" clId="{8C1AC9A4-5FF1-4727-A898-1FCDD5FB31B7}" dt="2025-06-03T15:45:27.829" v="327" actId="114"/>
        <pc:sldMkLst>
          <pc:docMk/>
          <pc:sldMk cId="11243668" sldId="256"/>
        </pc:sldMkLst>
        <pc:spChg chg="mod">
          <ac:chgData name="Rachel Larder" userId="6b7093e3a61eb52e" providerId="LiveId" clId="{8C1AC9A4-5FF1-4727-A898-1FCDD5FB31B7}" dt="2025-06-03T15:45:27.829" v="327" actId="114"/>
          <ac:spMkLst>
            <pc:docMk/>
            <pc:sldMk cId="11243668" sldId="256"/>
            <ac:spMk id="6" creationId="{DFAECB4B-8044-6BF3-F9C4-E9B3C1B16657}"/>
          </ac:spMkLst>
        </pc:spChg>
      </pc:sldChg>
      <pc:sldChg chg="delSp modSp add mod">
        <pc:chgData name="Rachel Larder" userId="6b7093e3a61eb52e" providerId="LiveId" clId="{8C1AC9A4-5FF1-4727-A898-1FCDD5FB31B7}" dt="2025-06-17T13:57:03.720" v="689" actId="1076"/>
        <pc:sldMkLst>
          <pc:docMk/>
          <pc:sldMk cId="3723387104" sldId="257"/>
        </pc:sldMkLst>
        <pc:spChg chg="mod">
          <ac:chgData name="Rachel Larder" userId="6b7093e3a61eb52e" providerId="LiveId" clId="{8C1AC9A4-5FF1-4727-A898-1FCDD5FB31B7}" dt="2025-06-17T13:57:03.720" v="689" actId="1076"/>
          <ac:spMkLst>
            <pc:docMk/>
            <pc:sldMk cId="3723387104" sldId="257"/>
            <ac:spMk id="4" creationId="{A811F710-4A95-44B3-CCBF-19952EC931B8}"/>
          </ac:spMkLst>
        </pc:spChg>
        <pc:spChg chg="mod">
          <ac:chgData name="Rachel Larder" userId="6b7093e3a61eb52e" providerId="LiveId" clId="{8C1AC9A4-5FF1-4727-A898-1FCDD5FB31B7}" dt="2025-06-17T13:56:17.795" v="686" actId="12788"/>
          <ac:spMkLst>
            <pc:docMk/>
            <pc:sldMk cId="3723387104" sldId="257"/>
            <ac:spMk id="6" creationId="{7BBE1CDE-75CA-BDFA-A593-6026000368ED}"/>
          </ac:spMkLst>
        </pc:spChg>
        <pc:spChg chg="del mod">
          <ac:chgData name="Rachel Larder" userId="6b7093e3a61eb52e" providerId="LiveId" clId="{8C1AC9A4-5FF1-4727-A898-1FCDD5FB31B7}" dt="2025-06-17T13:55:10.206" v="642"/>
          <ac:spMkLst>
            <pc:docMk/>
            <pc:sldMk cId="3723387104" sldId="257"/>
            <ac:spMk id="8" creationId="{A464B689-5679-48A4-7E6D-FD685C4EF422}"/>
          </ac:spMkLst>
        </pc:spChg>
      </pc:sldChg>
    </pc:docChg>
  </pc:docChgLst>
  <pc:docChgLst>
    <pc:chgData name="Rachel Larder" userId="6b7093e3a61eb52e" providerId="LiveId" clId="{B318FC52-66CA-5446-A608-4A3E7C5B9199}"/>
    <pc:docChg chg="modSld">
      <pc:chgData name="Rachel Larder" userId="6b7093e3a61eb52e" providerId="LiveId" clId="{B318FC52-66CA-5446-A608-4A3E7C5B9199}" dt="2025-06-14T13:23:35.825" v="1" actId="20577"/>
      <pc:docMkLst>
        <pc:docMk/>
      </pc:docMkLst>
      <pc:sldChg chg="modSp">
        <pc:chgData name="Rachel Larder" userId="6b7093e3a61eb52e" providerId="LiveId" clId="{B318FC52-66CA-5446-A608-4A3E7C5B9199}" dt="2025-06-14T13:23:35.825" v="1" actId="20577"/>
        <pc:sldMkLst>
          <pc:docMk/>
          <pc:sldMk cId="11243668" sldId="256"/>
        </pc:sldMkLst>
        <pc:spChg chg="mod">
          <ac:chgData name="Rachel Larder" userId="6b7093e3a61eb52e" providerId="LiveId" clId="{B318FC52-66CA-5446-A608-4A3E7C5B9199}" dt="2025-06-14T13:23:35.825" v="1" actId="20577"/>
          <ac:spMkLst>
            <pc:docMk/>
            <pc:sldMk cId="11243668" sldId="256"/>
            <ac:spMk id="6" creationId="{DFAECB4B-8044-6BF3-F9C4-E9B3C1B1665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CF9E-405A-4A17-8509-01EF933BA4BF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2DE81-E369-4DCC-9354-49B02EEFA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060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CF9E-405A-4A17-8509-01EF933BA4BF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2DE81-E369-4DCC-9354-49B02EEFA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42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CF9E-405A-4A17-8509-01EF933BA4BF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2DE81-E369-4DCC-9354-49B02EEFA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427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CF9E-405A-4A17-8509-01EF933BA4BF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2DE81-E369-4DCC-9354-49B02EEFA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507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CF9E-405A-4A17-8509-01EF933BA4BF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2DE81-E369-4DCC-9354-49B02EEFA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122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CF9E-405A-4A17-8509-01EF933BA4BF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2DE81-E369-4DCC-9354-49B02EEFA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643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CF9E-405A-4A17-8509-01EF933BA4BF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2DE81-E369-4DCC-9354-49B02EEFA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753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CF9E-405A-4A17-8509-01EF933BA4BF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2DE81-E369-4DCC-9354-49B02EEFA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082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CF9E-405A-4A17-8509-01EF933BA4BF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2DE81-E369-4DCC-9354-49B02EEFA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523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CF9E-405A-4A17-8509-01EF933BA4BF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2DE81-E369-4DCC-9354-49B02EEFA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75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CF9E-405A-4A17-8509-01EF933BA4BF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2DE81-E369-4DCC-9354-49B02EEFA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304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BCF9E-405A-4A17-8509-01EF933BA4BF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2DE81-E369-4DCC-9354-49B02EEFA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32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A90B3D2-1D1E-AC2F-9766-759EF56DE291}"/>
              </a:ext>
            </a:extLst>
          </p:cNvPr>
          <p:cNvSpPr txBox="1"/>
          <p:nvPr/>
        </p:nvSpPr>
        <p:spPr>
          <a:xfrm>
            <a:off x="345440" y="279400"/>
            <a:ext cx="2492990" cy="1585976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15000" spc="2500" dirty="0">
                <a:latin typeface="LEMON MILK Bold" panose="00000800000000000000" pitchFamily="50" charset="0"/>
              </a:rPr>
              <a:t>BAR PRICES</a:t>
            </a:r>
            <a:endParaRPr lang="en-GB" sz="15000" spc="2500" dirty="0">
              <a:latin typeface="LEMON MILK Bold" panose="00000800000000000000" pitchFamily="50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AECB4B-8044-6BF3-F9C4-E9B3C1B16657}"/>
              </a:ext>
            </a:extLst>
          </p:cNvPr>
          <p:cNvSpPr txBox="1"/>
          <p:nvPr/>
        </p:nvSpPr>
        <p:spPr>
          <a:xfrm>
            <a:off x="3023602" y="449580"/>
            <a:ext cx="8705116" cy="1535684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en-GB" sz="4000" dirty="0">
                <a:latin typeface="LEMON MILK" panose="00000500000000000000" pitchFamily="50" charset="0"/>
              </a:rPr>
              <a:t>BEER</a:t>
            </a:r>
          </a:p>
          <a:p>
            <a:r>
              <a:rPr lang="en-GB" sz="2800" dirty="0">
                <a:latin typeface="LEMON MILK" panose="00000500000000000000" pitchFamily="50" charset="0"/>
              </a:rPr>
              <a:t>Real Ales, Lagers &amp; Ciders</a:t>
            </a:r>
          </a:p>
          <a:p>
            <a:r>
              <a:rPr lang="en-GB" sz="2800" dirty="0" err="1">
                <a:latin typeface="LEMON MILK" panose="00000500000000000000" pitchFamily="50" charset="0"/>
              </a:rPr>
              <a:t>PinT</a:t>
            </a:r>
            <a:r>
              <a:rPr lang="en-GB" sz="2800" dirty="0">
                <a:latin typeface="LEMON MILK" panose="00000500000000000000" pitchFamily="50" charset="0"/>
              </a:rPr>
              <a:t>														</a:t>
            </a:r>
            <a:r>
              <a:rPr lang="en-GB" sz="3200" dirty="0">
                <a:latin typeface="LEMON MILK" panose="00000500000000000000" pitchFamily="50" charset="0"/>
              </a:rPr>
              <a:t>£5.00</a:t>
            </a:r>
          </a:p>
          <a:p>
            <a:r>
              <a:rPr lang="en-GB" sz="2800" dirty="0">
                <a:latin typeface="LEMON MILK" panose="00000500000000000000" pitchFamily="50" charset="0"/>
              </a:rPr>
              <a:t>½ PINT			</a:t>
            </a:r>
            <a:r>
              <a:rPr lang="en-GB" sz="3200" dirty="0">
                <a:latin typeface="LEMON MILK" panose="00000500000000000000" pitchFamily="50" charset="0"/>
              </a:rPr>
              <a:t>										£2.50</a:t>
            </a:r>
          </a:p>
          <a:p>
            <a:endParaRPr lang="en-GB" sz="2800" dirty="0">
              <a:latin typeface="LEMON MILK" panose="00000500000000000000" pitchFamily="50" charset="0"/>
            </a:endParaRPr>
          </a:p>
          <a:p>
            <a:r>
              <a:rPr lang="en-GB" sz="2800" dirty="0">
                <a:latin typeface="LEMON MILK" panose="00000500000000000000" pitchFamily="50" charset="0"/>
              </a:rPr>
              <a:t>0% HEINEKEN </a:t>
            </a:r>
            <a:r>
              <a:rPr lang="en-GB" dirty="0">
                <a:latin typeface="LEMON MILK" panose="00000500000000000000" pitchFamily="50" charset="0"/>
              </a:rPr>
              <a:t>(BOTTLE)</a:t>
            </a:r>
            <a:r>
              <a:rPr lang="en-GB" sz="2000" dirty="0">
                <a:latin typeface="LEMON MILK" panose="00000500000000000000" pitchFamily="50" charset="0"/>
              </a:rPr>
              <a:t>		</a:t>
            </a:r>
            <a:r>
              <a:rPr lang="en-GB" sz="3200" dirty="0">
                <a:latin typeface="LEMON MILK" panose="00000500000000000000" pitchFamily="50" charset="0"/>
              </a:rPr>
              <a:t>						£2</a:t>
            </a:r>
          </a:p>
          <a:p>
            <a:endParaRPr lang="en-GB" sz="4000" dirty="0">
              <a:latin typeface="LEMON MILK" panose="00000500000000000000" pitchFamily="50" charset="0"/>
            </a:endParaRPr>
          </a:p>
          <a:p>
            <a:r>
              <a:rPr lang="en-GB" sz="4000" dirty="0">
                <a:latin typeface="LEMON MILK" panose="00000500000000000000" pitchFamily="50" charset="0"/>
              </a:rPr>
              <a:t>WINE</a:t>
            </a:r>
          </a:p>
          <a:p>
            <a:r>
              <a:rPr lang="en-GB" sz="2800" dirty="0">
                <a:latin typeface="LEMON MILK" panose="00000500000000000000" pitchFamily="50" charset="0"/>
              </a:rPr>
              <a:t>Red, White, Rose &amp; </a:t>
            </a:r>
            <a:r>
              <a:rPr lang="en-GB" sz="3600" dirty="0">
                <a:latin typeface="LEMON MILK" panose="00000500000000000000" pitchFamily="50" charset="0"/>
              </a:rPr>
              <a:t>PROSECCO</a:t>
            </a:r>
          </a:p>
          <a:p>
            <a:r>
              <a:rPr lang="en-GB" sz="2800" dirty="0">
                <a:latin typeface="LEMON MILK" panose="00000500000000000000" pitchFamily="50" charset="0"/>
              </a:rPr>
              <a:t>Glass		</a:t>
            </a:r>
            <a:r>
              <a:rPr lang="en-GB" sz="3200" dirty="0">
                <a:latin typeface="LEMON MILK" panose="00000500000000000000" pitchFamily="50" charset="0"/>
              </a:rPr>
              <a:t>											£5</a:t>
            </a:r>
          </a:p>
          <a:p>
            <a:r>
              <a:rPr lang="en-GB" sz="2800" dirty="0">
                <a:latin typeface="LEMON MILK" panose="00000500000000000000" pitchFamily="50" charset="0"/>
              </a:rPr>
              <a:t>BOTTLE												£15</a:t>
            </a:r>
          </a:p>
          <a:p>
            <a:endParaRPr lang="en-GB" sz="2800" dirty="0">
              <a:latin typeface="LEMON MILK" panose="00000500000000000000" pitchFamily="50" charset="0"/>
            </a:endParaRPr>
          </a:p>
          <a:p>
            <a:r>
              <a:rPr lang="en-GB" sz="4000" dirty="0" err="1">
                <a:latin typeface="LEMON MILK" panose="00000500000000000000" pitchFamily="50" charset="0"/>
              </a:rPr>
              <a:t>Pimms</a:t>
            </a:r>
            <a:endParaRPr lang="en-GB" sz="4000" dirty="0">
              <a:latin typeface="LEMON MILK" panose="00000500000000000000" pitchFamily="50" charset="0"/>
            </a:endParaRPr>
          </a:p>
          <a:p>
            <a:r>
              <a:rPr lang="en-GB" sz="2800" dirty="0">
                <a:latin typeface="LEMON MILK" panose="00000500000000000000" pitchFamily="50" charset="0"/>
              </a:rPr>
              <a:t>Glass	</a:t>
            </a:r>
            <a:r>
              <a:rPr lang="en-GB" sz="3200" dirty="0">
                <a:latin typeface="LEMON MILK" panose="00000500000000000000" pitchFamily="50" charset="0"/>
              </a:rPr>
              <a:t>												£5</a:t>
            </a:r>
          </a:p>
          <a:p>
            <a:r>
              <a:rPr lang="en-GB" sz="2800" dirty="0">
                <a:latin typeface="LEMON MILK" panose="00000500000000000000" pitchFamily="50" charset="0"/>
              </a:rPr>
              <a:t>JUG	</a:t>
            </a:r>
            <a:r>
              <a:rPr lang="en-GB" sz="3200" dirty="0">
                <a:latin typeface="LEMON MILK" panose="00000500000000000000" pitchFamily="50" charset="0"/>
              </a:rPr>
              <a:t>													£15</a:t>
            </a:r>
          </a:p>
          <a:p>
            <a:r>
              <a:rPr lang="en-GB" sz="2000">
                <a:latin typeface="LEMON MILK" panose="00000500000000000000" pitchFamily="50" charset="0"/>
              </a:rPr>
              <a:t>(£5 </a:t>
            </a:r>
            <a:r>
              <a:rPr lang="en-GB" sz="2000" dirty="0">
                <a:latin typeface="LEMON MILK" panose="00000500000000000000" pitchFamily="50" charset="0"/>
              </a:rPr>
              <a:t>refundable deposit on jug)</a:t>
            </a:r>
          </a:p>
          <a:p>
            <a:endParaRPr lang="en-GB" sz="4000" dirty="0">
              <a:latin typeface="LEMON MILK" panose="00000500000000000000" pitchFamily="50" charset="0"/>
            </a:endParaRPr>
          </a:p>
          <a:p>
            <a:r>
              <a:rPr lang="en-GB" sz="4000" dirty="0">
                <a:latin typeface="LEMON MILK" panose="00000500000000000000" pitchFamily="50" charset="0"/>
              </a:rPr>
              <a:t>Gin &amp; Tonic</a:t>
            </a:r>
          </a:p>
          <a:p>
            <a:r>
              <a:rPr lang="en-GB" sz="2800" dirty="0">
                <a:latin typeface="LEMON MILK" panose="00000500000000000000" pitchFamily="50" charset="0"/>
              </a:rPr>
              <a:t>Single		</a:t>
            </a:r>
            <a:r>
              <a:rPr lang="en-GB" sz="3200" dirty="0">
                <a:latin typeface="LEMON MILK" panose="00000500000000000000" pitchFamily="50" charset="0"/>
              </a:rPr>
              <a:t>											£5</a:t>
            </a:r>
          </a:p>
          <a:p>
            <a:r>
              <a:rPr lang="en-GB" sz="2800" dirty="0">
                <a:latin typeface="LEMON MILK" panose="00000500000000000000" pitchFamily="50" charset="0"/>
              </a:rPr>
              <a:t>Double</a:t>
            </a:r>
            <a:r>
              <a:rPr lang="en-GB" sz="3200" dirty="0">
                <a:latin typeface="LEMON MILK" panose="00000500000000000000" pitchFamily="50" charset="0"/>
              </a:rPr>
              <a:t>												£8</a:t>
            </a:r>
          </a:p>
          <a:p>
            <a:r>
              <a:rPr lang="en-GB" sz="3200" dirty="0">
                <a:latin typeface="LEMON MILK" panose="00000500000000000000" pitchFamily="50" charset="0"/>
              </a:rPr>
              <a:t>0% GIN SINGLE									£3.50</a:t>
            </a:r>
          </a:p>
          <a:p>
            <a:r>
              <a:rPr lang="en-GB" sz="3200" dirty="0">
                <a:latin typeface="LEMON MILK" panose="00000500000000000000" pitchFamily="50" charset="0"/>
              </a:rPr>
              <a:t>0% GIN DOUBLE 								£5</a:t>
            </a:r>
          </a:p>
          <a:p>
            <a:endParaRPr lang="en-GB" sz="4000" dirty="0">
              <a:latin typeface="LEMON MILK" panose="00000500000000000000" pitchFamily="50" charset="0"/>
            </a:endParaRPr>
          </a:p>
          <a:p>
            <a:r>
              <a:rPr lang="en-GB" sz="4000" dirty="0">
                <a:latin typeface="LEMON MILK" panose="00000500000000000000" pitchFamily="50" charset="0"/>
              </a:rPr>
              <a:t>Coke, Diet Coke, Sprite</a:t>
            </a:r>
          </a:p>
          <a:p>
            <a:r>
              <a:rPr lang="en-GB" sz="2800" dirty="0">
                <a:latin typeface="LEMON MILK" panose="00000500000000000000" pitchFamily="50" charset="0"/>
              </a:rPr>
              <a:t>Can</a:t>
            </a:r>
            <a:r>
              <a:rPr lang="en-GB" sz="3200" dirty="0">
                <a:latin typeface="LEMON MILK" panose="00000500000000000000" pitchFamily="50" charset="0"/>
              </a:rPr>
              <a:t>														£1</a:t>
            </a:r>
          </a:p>
          <a:p>
            <a:endParaRPr lang="en-GB" sz="4000" dirty="0">
              <a:latin typeface="LEMON MILK" panose="00000500000000000000" pitchFamily="50" charset="0"/>
            </a:endParaRPr>
          </a:p>
          <a:p>
            <a:r>
              <a:rPr lang="en-GB" sz="4000" dirty="0">
                <a:latin typeface="LEMON MILK" panose="00000500000000000000" pitchFamily="50" charset="0"/>
              </a:rPr>
              <a:t>Water</a:t>
            </a:r>
          </a:p>
          <a:p>
            <a:r>
              <a:rPr lang="en-GB" sz="2800" dirty="0">
                <a:latin typeface="LEMON MILK" panose="00000500000000000000" pitchFamily="50" charset="0"/>
              </a:rPr>
              <a:t>Bottle		</a:t>
            </a:r>
            <a:r>
              <a:rPr lang="en-GB" sz="3200" dirty="0">
                <a:latin typeface="LEMON MILK" panose="00000500000000000000" pitchFamily="50" charset="0"/>
              </a:rPr>
              <a:t>											£1</a:t>
            </a:r>
          </a:p>
          <a:p>
            <a:endParaRPr lang="en-GB" sz="4000" dirty="0">
              <a:latin typeface="LEMON MILK" panose="00000500000000000000" pitchFamily="50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C99E65-A2E3-641D-81A8-A5AE961547E2}"/>
              </a:ext>
            </a:extLst>
          </p:cNvPr>
          <p:cNvSpPr txBox="1"/>
          <p:nvPr/>
        </p:nvSpPr>
        <p:spPr>
          <a:xfrm>
            <a:off x="2838430" y="15231794"/>
            <a:ext cx="752477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latin typeface="LEMON MILK" panose="00000500000000000000" pitchFamily="50" charset="0"/>
              </a:rPr>
              <a:t>£1 refundable deposit on all glasses</a:t>
            </a:r>
            <a:r>
              <a:rPr lang="en-GB" sz="3600" dirty="0">
                <a:latin typeface="LEMON MILK" panose="00000500000000000000" pitchFamily="50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43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03DFAA-1433-29B4-346C-683DB0704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811F710-4A95-44B3-CCBF-19952EC931B8}"/>
              </a:ext>
            </a:extLst>
          </p:cNvPr>
          <p:cNvSpPr txBox="1"/>
          <p:nvPr/>
        </p:nvSpPr>
        <p:spPr>
          <a:xfrm rot="5400000">
            <a:off x="5203448" y="-2846991"/>
            <a:ext cx="1785104" cy="821480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10400" spc="-150" dirty="0" err="1">
                <a:latin typeface="LEMON MILK Bold" panose="00000800000000000000" pitchFamily="50" charset="0"/>
              </a:rPr>
              <a:t>bbq</a:t>
            </a:r>
            <a:r>
              <a:rPr lang="en-US" sz="10400" spc="-150" dirty="0">
                <a:latin typeface="LEMON MILK Bold" panose="00000800000000000000" pitchFamily="50" charset="0"/>
              </a:rPr>
              <a:t> menu</a:t>
            </a:r>
            <a:endParaRPr lang="en-GB" sz="10400" spc="-150" dirty="0">
              <a:latin typeface="LEMON MILK Bold" panose="00000800000000000000" pitchFamily="50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BE1CDE-75CA-BDFA-A593-6026000368ED}"/>
              </a:ext>
            </a:extLst>
          </p:cNvPr>
          <p:cNvSpPr txBox="1"/>
          <p:nvPr/>
        </p:nvSpPr>
        <p:spPr>
          <a:xfrm>
            <a:off x="1296913" y="1860936"/>
            <a:ext cx="9598174" cy="1535684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endParaRPr lang="en-GB" sz="4000" dirty="0">
              <a:latin typeface="LEMON MILK" panose="00000500000000000000" pitchFamily="50" charset="0"/>
            </a:endParaRPr>
          </a:p>
          <a:p>
            <a:r>
              <a:rPr lang="en-GB" sz="5400" b="1" dirty="0">
                <a:latin typeface="LEMON MILK" panose="00000500000000000000" pitchFamily="50" charset="0"/>
              </a:rPr>
              <a:t>Saturday (10.00 – 19:30)</a:t>
            </a:r>
          </a:p>
          <a:p>
            <a:endParaRPr lang="en-GB" sz="4000" dirty="0">
              <a:latin typeface="LEMON MILK" panose="00000500000000000000" pitchFamily="50" charset="0"/>
            </a:endParaRPr>
          </a:p>
          <a:p>
            <a:pPr>
              <a:lnSpc>
                <a:spcPct val="150000"/>
              </a:lnSpc>
            </a:pPr>
            <a:r>
              <a:rPr lang="en-GB" sz="4000" dirty="0">
                <a:latin typeface="LEMON MILK" panose="00000500000000000000" pitchFamily="50" charset="0"/>
              </a:rPr>
              <a:t>Bacon rolls (until 11:30)		£3.50</a:t>
            </a:r>
          </a:p>
          <a:p>
            <a:pPr>
              <a:lnSpc>
                <a:spcPct val="150000"/>
              </a:lnSpc>
            </a:pPr>
            <a:r>
              <a:rPr lang="en-GB" sz="4000" dirty="0">
                <a:latin typeface="LEMON MILK" panose="00000500000000000000" pitchFamily="50" charset="0"/>
              </a:rPr>
              <a:t>Burger													£4.80</a:t>
            </a:r>
          </a:p>
          <a:p>
            <a:pPr>
              <a:lnSpc>
                <a:spcPct val="150000"/>
              </a:lnSpc>
            </a:pPr>
            <a:r>
              <a:rPr lang="en-GB" sz="4000" dirty="0">
                <a:latin typeface="LEMON MILK" panose="00000500000000000000" pitchFamily="50" charset="0"/>
              </a:rPr>
              <a:t>Cheeseburger									£5.00</a:t>
            </a:r>
          </a:p>
          <a:p>
            <a:pPr>
              <a:lnSpc>
                <a:spcPct val="150000"/>
              </a:lnSpc>
            </a:pPr>
            <a:r>
              <a:rPr lang="en-GB" sz="4000" dirty="0">
                <a:latin typeface="LEMON MILK" panose="00000500000000000000" pitchFamily="50" charset="0"/>
              </a:rPr>
              <a:t>Sausage hot dog						£4.50</a:t>
            </a:r>
          </a:p>
          <a:p>
            <a:pPr>
              <a:lnSpc>
                <a:spcPct val="150000"/>
              </a:lnSpc>
            </a:pPr>
            <a:r>
              <a:rPr lang="en-GB" sz="4000" dirty="0">
                <a:latin typeface="LEMON MILK" panose="00000500000000000000" pitchFamily="50" charset="0"/>
              </a:rPr>
              <a:t>Frankfurter hot dog				£4.00</a:t>
            </a:r>
          </a:p>
          <a:p>
            <a:pPr>
              <a:lnSpc>
                <a:spcPct val="150000"/>
              </a:lnSpc>
            </a:pPr>
            <a:endParaRPr lang="en-GB" sz="4000" dirty="0">
              <a:latin typeface="LEMON MILK" panose="00000500000000000000" pitchFamily="50" charset="0"/>
            </a:endParaRPr>
          </a:p>
          <a:p>
            <a:r>
              <a:rPr lang="en-GB" sz="5400" b="1" dirty="0">
                <a:latin typeface="LEMON MILK" panose="00000500000000000000" pitchFamily="50" charset="0"/>
              </a:rPr>
              <a:t>Sunday (07.00 – 15:00)</a:t>
            </a:r>
          </a:p>
          <a:p>
            <a:endParaRPr lang="en-GB" sz="4000" dirty="0">
              <a:latin typeface="LEMON MILK" panose="00000500000000000000" pitchFamily="50" charset="0"/>
            </a:endParaRPr>
          </a:p>
          <a:p>
            <a:pPr>
              <a:lnSpc>
                <a:spcPct val="150000"/>
              </a:lnSpc>
            </a:pPr>
            <a:r>
              <a:rPr lang="en-GB" sz="4000" dirty="0">
                <a:latin typeface="LEMON MILK" panose="00000500000000000000" pitchFamily="50" charset="0"/>
              </a:rPr>
              <a:t>Bacon rolls (morning)		£3.50</a:t>
            </a:r>
          </a:p>
          <a:p>
            <a:pPr>
              <a:lnSpc>
                <a:spcPct val="150000"/>
              </a:lnSpc>
            </a:pPr>
            <a:r>
              <a:rPr lang="en-GB" sz="4000" dirty="0">
                <a:latin typeface="LEMON MILK" panose="00000500000000000000" pitchFamily="50" charset="0"/>
              </a:rPr>
              <a:t>Burger													£4.80</a:t>
            </a:r>
          </a:p>
          <a:p>
            <a:pPr>
              <a:lnSpc>
                <a:spcPct val="150000"/>
              </a:lnSpc>
            </a:pPr>
            <a:r>
              <a:rPr lang="en-GB" sz="4000" dirty="0">
                <a:latin typeface="LEMON MILK" panose="00000500000000000000" pitchFamily="50" charset="0"/>
              </a:rPr>
              <a:t>Cheeseburger									£5.00</a:t>
            </a:r>
          </a:p>
          <a:p>
            <a:pPr>
              <a:lnSpc>
                <a:spcPct val="150000"/>
              </a:lnSpc>
            </a:pPr>
            <a:r>
              <a:rPr lang="en-GB" sz="4000" dirty="0">
                <a:latin typeface="LEMON MILK" panose="00000500000000000000" pitchFamily="50" charset="0"/>
              </a:rPr>
              <a:t>Sausage hot dog						£4.50</a:t>
            </a:r>
          </a:p>
          <a:p>
            <a:pPr>
              <a:lnSpc>
                <a:spcPct val="150000"/>
              </a:lnSpc>
            </a:pPr>
            <a:r>
              <a:rPr lang="en-GB" sz="4000" dirty="0">
                <a:latin typeface="LEMON MILK" panose="00000500000000000000" pitchFamily="50" charset="0"/>
              </a:rPr>
              <a:t>Frankfurter hot dog				£4.00</a:t>
            </a:r>
          </a:p>
          <a:p>
            <a:pPr>
              <a:lnSpc>
                <a:spcPct val="150000"/>
              </a:lnSpc>
            </a:pPr>
            <a:endParaRPr lang="en-GB" sz="4000" dirty="0">
              <a:latin typeface="LEMON MILK" panose="00000500000000000000" pitchFamily="50" charset="0"/>
            </a:endParaRPr>
          </a:p>
          <a:p>
            <a:endParaRPr lang="en-GB" sz="4000" dirty="0">
              <a:latin typeface="LEMON MILK" panose="00000500000000000000" pitchFamily="50" charset="0"/>
            </a:endParaRPr>
          </a:p>
          <a:p>
            <a:endParaRPr lang="en-GB" sz="4000" dirty="0">
              <a:latin typeface="LEMON MILK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387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379</Words>
  <Application>Microsoft Office PowerPoint</Application>
  <PresentationFormat>Custom</PresentationFormat>
  <Paragraphs>48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LEMON MILK</vt:lpstr>
      <vt:lpstr>LEMON MILK 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Larder</dc:creator>
  <cp:lastModifiedBy>Rachel Larder</cp:lastModifiedBy>
  <cp:revision>2</cp:revision>
  <cp:lastPrinted>2025-06-03T15:46:17Z</cp:lastPrinted>
  <dcterms:created xsi:type="dcterms:W3CDTF">2023-06-20T09:02:53Z</dcterms:created>
  <dcterms:modified xsi:type="dcterms:W3CDTF">2025-06-17T15:03:23Z</dcterms:modified>
</cp:coreProperties>
</file>